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0" r:id="rId28"/>
    <p:sldId id="301" r:id="rId29"/>
    <p:sldId id="281" r:id="rId30"/>
    <p:sldId id="291" r:id="rId31"/>
    <p:sldId id="282" r:id="rId32"/>
    <p:sldId id="29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4" r:id="rId41"/>
    <p:sldId id="295" r:id="rId42"/>
    <p:sldId id="297" r:id="rId43"/>
    <p:sldId id="298" r:id="rId44"/>
    <p:sldId id="299" r:id="rId45"/>
    <p:sldId id="300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779" autoAdjust="0"/>
    <p:restoredTop sz="94660"/>
  </p:normalViewPr>
  <p:slideViewPr>
    <p:cSldViewPr snapToGrid="0">
      <p:cViewPr varScale="1">
        <p:scale>
          <a:sx n="54" d="100"/>
          <a:sy n="54" d="100"/>
        </p:scale>
        <p:origin x="4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7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8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4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0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5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7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2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3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9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8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A1A8-8FD4-43CE-BAF5-3BB8DFBA09F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51775-45DA-4E41-AA6D-EC030888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github.com/downloads/github-git-cheat-sheet.pdf" TargetMode="External"/><Relationship Id="rId3" Type="http://schemas.openxmlformats.org/officeDocument/2006/relationships/hyperlink" Target="https://youtu.be/Ez8F0nW6S-w?si=JVlQ6ip0lzoln6kS" TargetMode="External"/><Relationship Id="rId7" Type="http://schemas.openxmlformats.org/officeDocument/2006/relationships/hyperlink" Target="https://youtu.be/YbX_5FTOgL8?si=DreGb9idPMduJ3_N" TargetMode="External"/><Relationship Id="rId2" Type="http://schemas.openxmlformats.org/officeDocument/2006/relationships/hyperlink" Target="https://youtu.be/eGaImwD8fPQ?si=-dTUtIOI0X0Kp--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gwWKnnCMQ5c?si=SkiXv4Dbkh0b8BJR" TargetMode="Externa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docs.github.com/en/get-started/start-your-journey/hello-worl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Git and GitHub - ppt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428625"/>
            <a:ext cx="11229975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48600" y="5903982"/>
            <a:ext cx="422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By : </a:t>
            </a:r>
            <a:r>
              <a:rPr lang="en-US" sz="4000" b="1" u="sng" dirty="0" err="1" smtClean="0"/>
              <a:t>Pankaj</a:t>
            </a:r>
            <a:r>
              <a:rPr lang="en-US" sz="4000" b="1" u="sng" dirty="0" smtClean="0"/>
              <a:t> </a:t>
            </a:r>
            <a:r>
              <a:rPr lang="en-US" sz="4000" b="1" u="sng" dirty="0" err="1" smtClean="0"/>
              <a:t>Poudel</a:t>
            </a:r>
            <a:endParaRPr lang="en-US" sz="4000" b="1" u="sng" dirty="0"/>
          </a:p>
        </p:txBody>
      </p:sp>
    </p:spTree>
    <p:extLst>
      <p:ext uri="{BB962C8B-B14F-4D97-AF65-F5344CB8AC3E}">
        <p14:creationId xmlns:p14="http://schemas.microsoft.com/office/powerpoint/2010/main" val="2165096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13" y="892329"/>
            <a:ext cx="8958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Once we follow above steps then open </a:t>
            </a:r>
            <a:r>
              <a:rPr lang="en-US" sz="2800" dirty="0" err="1" smtClean="0"/>
              <a:t>Git</a:t>
            </a:r>
            <a:r>
              <a:rPr lang="en-US" sz="2800" dirty="0" smtClean="0"/>
              <a:t> that you have downloaded it’s time to configure it.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14313" y="67539"/>
            <a:ext cx="6300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</a:t>
            </a:r>
            <a:r>
              <a:rPr lang="en-US" sz="4000" b="1" dirty="0" smtClean="0"/>
              <a:t>onfiguration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012690"/>
            <a:ext cx="9144000" cy="4533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53600" y="3793908"/>
            <a:ext cx="2438400" cy="17067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C00000"/>
                </a:solidFill>
              </a:rPr>
              <a:t>This is </a:t>
            </a:r>
            <a:r>
              <a:rPr lang="en-US" sz="2000" dirty="0" err="1" smtClean="0">
                <a:solidFill>
                  <a:srgbClr val="C00000"/>
                </a:solidFill>
              </a:rPr>
              <a:t>git</a:t>
            </a:r>
            <a:r>
              <a:rPr lang="en-US" sz="2000" dirty="0" smtClean="0">
                <a:solidFill>
                  <a:srgbClr val="C00000"/>
                </a:solidFill>
              </a:rPr>
              <a:t> bash you use that to configure 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501188" y="2971800"/>
            <a:ext cx="1014412" cy="6715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11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349" y="339567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Why to configure </a:t>
            </a:r>
            <a:r>
              <a:rPr lang="en-US" sz="4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git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49" y="1109008"/>
            <a:ext cx="11801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D0D0D"/>
                </a:solidFill>
              </a:rPr>
              <a:t>C</a:t>
            </a:r>
            <a:r>
              <a:rPr lang="en-US" sz="2400" b="0" i="0" dirty="0" smtClean="0">
                <a:solidFill>
                  <a:srgbClr val="0D0D0D"/>
                </a:solidFill>
                <a:effectLst/>
              </a:rPr>
              <a:t>onfiguring </a:t>
            </a:r>
            <a:r>
              <a:rPr lang="en-US" sz="2400" b="0" i="0" dirty="0" err="1" smtClean="0">
                <a:solidFill>
                  <a:srgbClr val="0D0D0D"/>
                </a:solidFill>
                <a:effectLst/>
              </a:rPr>
              <a:t>Git</a:t>
            </a:r>
            <a:r>
              <a:rPr lang="en-US" sz="2400" b="0" i="0" dirty="0" smtClean="0">
                <a:solidFill>
                  <a:srgbClr val="0D0D0D"/>
                </a:solidFill>
                <a:effectLst/>
              </a:rPr>
              <a:t> allows you to tailor the version control system to your specific needs.</a:t>
            </a:r>
            <a:br>
              <a:rPr lang="en-US" sz="2400" b="0" i="0" dirty="0" smtClean="0">
                <a:solidFill>
                  <a:srgbClr val="0D0D0D"/>
                </a:solidFill>
                <a:effectLst/>
              </a:rPr>
            </a:br>
            <a:r>
              <a:rPr lang="en-US" sz="2400" dirty="0" smtClean="0">
                <a:solidFill>
                  <a:srgbClr val="0D0D0D"/>
                </a:solidFill>
              </a:rPr>
              <a:t>You will also know</a:t>
            </a:r>
            <a:r>
              <a:rPr lang="en-US" sz="2400" dirty="0"/>
              <a:t> who is using </a:t>
            </a:r>
            <a:r>
              <a:rPr lang="en-US" sz="2400" dirty="0" err="1"/>
              <a:t>Git</a:t>
            </a:r>
            <a:r>
              <a:rPr lang="en-US" sz="2400" dirty="0"/>
              <a:t> to push changes to a repository.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28" y="1940005"/>
            <a:ext cx="10458610" cy="48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6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88" y="218815"/>
            <a:ext cx="3171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Using </a:t>
            </a: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r>
              <a:rPr lang="en-US" sz="4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it</a:t>
            </a:r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hub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4559274"/>
            <a:ext cx="11659199" cy="997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188" y="853733"/>
            <a:ext cx="1035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After sign in in </a:t>
            </a:r>
            <a:r>
              <a:rPr lang="en-US" sz="2800" dirty="0" err="1" smtClean="0">
                <a:solidFill>
                  <a:srgbClr val="C00000"/>
                </a:solidFill>
              </a:rPr>
              <a:t>Git</a:t>
            </a:r>
            <a:r>
              <a:rPr lang="en-US" sz="2800" dirty="0" smtClean="0">
                <a:solidFill>
                  <a:srgbClr val="C00000"/>
                </a:solidFill>
              </a:rPr>
              <a:t> hub go to profile tab then follow the picture below. 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13" y="1480365"/>
            <a:ext cx="8258174" cy="698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948" y="2292835"/>
            <a:ext cx="3048157" cy="18669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188" y="1480365"/>
            <a:ext cx="3300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ever you feel lost in </a:t>
            </a:r>
            <a:r>
              <a:rPr lang="en-US" sz="2400" dirty="0" err="1" smtClean="0"/>
              <a:t>Git</a:t>
            </a:r>
            <a:r>
              <a:rPr lang="en-US" sz="2400" dirty="0" smtClean="0"/>
              <a:t> Hub you can go through profile tab. 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6629702" y="2209095"/>
            <a:ext cx="1300761" cy="845343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Profile Icon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21037815">
            <a:off x="7887300" y="2030662"/>
            <a:ext cx="3557588" cy="52434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85938" y="3557588"/>
            <a:ext cx="2286000" cy="72866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To create a new repositories click here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2457450" y="4286250"/>
            <a:ext cx="371475" cy="27302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2951" y="3032183"/>
            <a:ext cx="7043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Repo = Repositories don’t get confused.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58202" y="5612869"/>
            <a:ext cx="5028898" cy="11874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C00000"/>
                </a:solidFill>
              </a:rPr>
              <a:t>Select new to create new repo or choose existing rep 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21270740">
            <a:off x="7398398" y="5442446"/>
            <a:ext cx="3676992" cy="42111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2900277">
            <a:off x="4540639" y="5865062"/>
            <a:ext cx="1700514" cy="346699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17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39587"/>
            <a:ext cx="9144000" cy="61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29" y="442913"/>
            <a:ext cx="10109446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898" y="657226"/>
            <a:ext cx="11720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Now you created a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</a:rPr>
              <a:t>Git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 hub repo its time to do some project and upload there.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898" y="1180446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Let us understand the command first.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898" y="1855858"/>
            <a:ext cx="112442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Clone and Status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Clone – cloning a repo on your local machine from remote machine.</a:t>
            </a:r>
          </a:p>
          <a:p>
            <a:endParaRPr lang="en-US" sz="2800" dirty="0" smtClean="0"/>
          </a:p>
          <a:p>
            <a:r>
              <a:rPr lang="en-US" sz="2800" dirty="0" smtClean="0"/>
              <a:t>                </a:t>
            </a:r>
            <a:r>
              <a:rPr lang="en-US" sz="2800" dirty="0" err="1" smtClean="0"/>
              <a:t>git</a:t>
            </a:r>
            <a:r>
              <a:rPr lang="en-US" sz="2800" dirty="0" smtClean="0"/>
              <a:t> clone &lt;-link of your repo -&gt; </a:t>
            </a:r>
          </a:p>
          <a:p>
            <a:endParaRPr lang="en-US" sz="2800" dirty="0" smtClean="0"/>
          </a:p>
          <a:p>
            <a:r>
              <a:rPr lang="en-US" sz="2800" dirty="0" smtClean="0"/>
              <a:t>Status – displays the state of the code </a:t>
            </a:r>
          </a:p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           </a:t>
            </a:r>
            <a:r>
              <a:rPr lang="en-US" sz="2800" dirty="0" err="1" smtClean="0"/>
              <a:t>git</a:t>
            </a:r>
            <a:r>
              <a:rPr lang="en-US" sz="2800" dirty="0" smtClean="0"/>
              <a:t> status  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381124" y="5609035"/>
            <a:ext cx="94202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Remote refers to the </a:t>
            </a:r>
            <a:r>
              <a:rPr lang="en-US" sz="2800" dirty="0" err="1" smtClean="0">
                <a:solidFill>
                  <a:srgbClr val="C00000"/>
                </a:solidFill>
              </a:rPr>
              <a:t>git</a:t>
            </a:r>
            <a:r>
              <a:rPr lang="en-US" sz="2800" dirty="0" smtClean="0">
                <a:solidFill>
                  <a:srgbClr val="C00000"/>
                </a:solidFill>
              </a:rPr>
              <a:t> hub websites server. </a:t>
            </a:r>
            <a:br>
              <a:rPr lang="en-US" sz="2800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rgbClr val="C00000"/>
                </a:solidFill>
              </a:rPr>
              <a:t>Local refers to your local computer.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22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5343525" y="4186238"/>
            <a:ext cx="4457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7" y="871538"/>
            <a:ext cx="11015781" cy="5772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72375" y="2243139"/>
            <a:ext cx="2349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Where to get that link?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8158163" y="2657476"/>
            <a:ext cx="100012" cy="152876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172075" y="4457700"/>
            <a:ext cx="4343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4207" y="163652"/>
            <a:ext cx="2171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Clone: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6033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4" y="200026"/>
            <a:ext cx="620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Where to get that link?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1388613"/>
            <a:ext cx="10020815" cy="47754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324" y="6306205"/>
            <a:ext cx="926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use https most of the time because it is easy to use.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0491788" y="4421982"/>
            <a:ext cx="1328737" cy="7072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From here. 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419976" y="4421982"/>
            <a:ext cx="3071812" cy="27146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4324" y="723246"/>
            <a:ext cx="1120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 get here click any repo you want to clone then you get below interface.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515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8612" y="0"/>
            <a:ext cx="4143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Status</a:t>
            </a:r>
            <a:endParaRPr lang="en-US" sz="4000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888693"/>
            <a:ext cx="11558588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7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" y="371352"/>
            <a:ext cx="5496353" cy="6275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7" y="371352"/>
            <a:ext cx="5515102" cy="41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5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2237"/>
            <a:ext cx="10515600" cy="73501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</a:rPr>
              <a:t>Table of content 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39813"/>
            <a:ext cx="10515600" cy="4351338"/>
          </a:xfrm>
        </p:spPr>
        <p:txBody>
          <a:bodyPr/>
          <a:lstStyle/>
          <a:p>
            <a:r>
              <a:rPr lang="en-US" dirty="0" smtClean="0"/>
              <a:t>Recall</a:t>
            </a:r>
          </a:p>
          <a:p>
            <a:r>
              <a:rPr lang="en-US" dirty="0" smtClean="0"/>
              <a:t>Difference between </a:t>
            </a: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r>
              <a:rPr lang="en-US" dirty="0" smtClean="0"/>
              <a:t> Hub</a:t>
            </a:r>
          </a:p>
          <a:p>
            <a:r>
              <a:rPr lang="en-US" dirty="0" smtClean="0"/>
              <a:t>Installing and configuring </a:t>
            </a: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r>
              <a:rPr lang="en-US" dirty="0" smtClean="0"/>
              <a:t> Hub</a:t>
            </a:r>
          </a:p>
          <a:p>
            <a:r>
              <a:rPr lang="en-US" dirty="0" smtClean="0"/>
              <a:t>Creating repositories in </a:t>
            </a:r>
            <a:r>
              <a:rPr lang="en-US" dirty="0" err="1" smtClean="0"/>
              <a:t>Git</a:t>
            </a:r>
            <a:r>
              <a:rPr lang="en-US" dirty="0" smtClean="0"/>
              <a:t> Hub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commands</a:t>
            </a:r>
          </a:p>
          <a:p>
            <a:r>
              <a:rPr lang="en-US" dirty="0" smtClean="0"/>
              <a:t>Concepts of merging branching and fork</a:t>
            </a:r>
          </a:p>
          <a:p>
            <a:r>
              <a:rPr lang="en-US" dirty="0" smtClean="0"/>
              <a:t>Uploading files to </a:t>
            </a:r>
            <a:r>
              <a:rPr lang="en-US" dirty="0" err="1" smtClean="0"/>
              <a:t>Git</a:t>
            </a:r>
            <a:r>
              <a:rPr lang="en-US" dirty="0" smtClean="0"/>
              <a:t> Hub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60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" y="259075"/>
            <a:ext cx="7761502" cy="4674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314474"/>
            <a:ext cx="4700716" cy="41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5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91" y="220485"/>
            <a:ext cx="10435807" cy="64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0" y="180915"/>
            <a:ext cx="5638930" cy="23242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972175" y="957263"/>
            <a:ext cx="1657350" cy="528637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58100" y="414336"/>
            <a:ext cx="2957513" cy="18573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With out using this command our changes will not shown in repo at website 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0076" y="2505134"/>
            <a:ext cx="961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you are using it first time VS Code may show pop ups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8" y="2979478"/>
            <a:ext cx="2854386" cy="1987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74" y="3028354"/>
            <a:ext cx="2829549" cy="2391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85" y="3230610"/>
            <a:ext cx="3856160" cy="1365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29" y="4942651"/>
            <a:ext cx="2248016" cy="189149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300414" y="3913270"/>
            <a:ext cx="813761" cy="7398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922892" y="3862907"/>
            <a:ext cx="834591" cy="124346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9136856" y="4595930"/>
            <a:ext cx="228773" cy="370579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4427" y="6304597"/>
            <a:ext cx="5391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This is the flow When we click allow 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00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8" y="133322"/>
            <a:ext cx="4426030" cy="1179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8" y="1384164"/>
            <a:ext cx="11398330" cy="55452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0663" y="723024"/>
            <a:ext cx="797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With out using it our file is not a </a:t>
            </a:r>
            <a:r>
              <a:rPr lang="en-US" sz="2800" dirty="0" err="1" smtClean="0">
                <a:solidFill>
                  <a:srgbClr val="C00000"/>
                </a:solidFill>
              </a:rPr>
              <a:t>git</a:t>
            </a:r>
            <a:r>
              <a:rPr lang="en-US" sz="2800" dirty="0" smtClean="0">
                <a:solidFill>
                  <a:srgbClr val="C00000"/>
                </a:solidFill>
              </a:rPr>
              <a:t> file. 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48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09" y="403071"/>
            <a:ext cx="5003929" cy="59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29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63" y="444349"/>
            <a:ext cx="6400962" cy="59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34" y="930146"/>
            <a:ext cx="7423532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47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2" y="400051"/>
            <a:ext cx="11201598" cy="61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49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77" y="1138853"/>
            <a:ext cx="10491469" cy="44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14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43" y="1101605"/>
            <a:ext cx="9036514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2888" y="1"/>
            <a:ext cx="9286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Recall from previous presentation: </a:t>
            </a:r>
          </a:p>
          <a:p>
            <a:endParaRPr lang="en-US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242888" y="815459"/>
            <a:ext cx="2572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What is </a:t>
            </a:r>
            <a:r>
              <a:rPr lang="en-US" sz="3600" dirty="0" err="1" smtClean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?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888" y="1461790"/>
            <a:ext cx="119491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Git</a:t>
            </a:r>
            <a:r>
              <a:rPr lang="en-US" sz="2800" dirty="0" smtClean="0"/>
              <a:t> is a distributed version control system to track changes in source code. It allows multiple developer to work together to provide optimal solution.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42888" y="2415897"/>
            <a:ext cx="3159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Why to use </a:t>
            </a:r>
            <a:r>
              <a:rPr lang="en-US" sz="3600" dirty="0" err="1" smtClean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3198554"/>
            <a:ext cx="11511071" cy="31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8" y="2200094"/>
            <a:ext cx="10158413" cy="4372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59" y="131721"/>
            <a:ext cx="10230042" cy="1593932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443538" y="1743075"/>
            <a:ext cx="300037" cy="457019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1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3" y="530177"/>
            <a:ext cx="11125772" cy="1854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3" y="3763896"/>
            <a:ext cx="11125772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63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77" y="1095310"/>
            <a:ext cx="10491469" cy="4476815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9608457" y="2148114"/>
            <a:ext cx="246743" cy="595086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9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86" y="139659"/>
            <a:ext cx="10365048" cy="1873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86" y="1917752"/>
            <a:ext cx="10365049" cy="2076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86" y="3904051"/>
            <a:ext cx="10365049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09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4" y="612709"/>
            <a:ext cx="10725701" cy="2546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674" y="3871913"/>
            <a:ext cx="9844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can contribute in others project by using this.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9237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1214437"/>
            <a:ext cx="10579386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6" y="371475"/>
            <a:ext cx="8315324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8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136526"/>
            <a:ext cx="10515600" cy="7493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</a:rPr>
              <a:t>Uploading a file in </a:t>
            </a:r>
            <a:r>
              <a:rPr lang="en-US" sz="4000" b="1" dirty="0" err="1" smtClean="0">
                <a:solidFill>
                  <a:schemeClr val="accent1">
                    <a:lumMod val="50000"/>
                  </a:schemeClr>
                </a:solidFill>
              </a:rPr>
              <a:t>Git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</a:rPr>
              <a:t> Hub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496347"/>
            <a:ext cx="5008166" cy="1323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150" y="885826"/>
            <a:ext cx="5957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Select a folder you want to upload</a:t>
            </a:r>
          </a:p>
        </p:txBody>
      </p:sp>
    </p:spTree>
    <p:extLst>
      <p:ext uri="{BB962C8B-B14F-4D97-AF65-F5344CB8AC3E}">
        <p14:creationId xmlns:p14="http://schemas.microsoft.com/office/powerpoint/2010/main" val="2293092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0"/>
            <a:ext cx="10658475" cy="67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4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357188"/>
            <a:ext cx="10958512" cy="63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8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985837"/>
            <a:ext cx="11115676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4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3" y="385763"/>
            <a:ext cx="10872787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60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63441"/>
            <a:ext cx="10829925" cy="62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6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501605"/>
            <a:ext cx="11029950" cy="58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74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171" y="288114"/>
            <a:ext cx="1101634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 &amp; Answer session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you have any </a:t>
            </a:r>
            <a:r>
              <a:rPr lang="en-US" sz="2800" b="1" dirty="0">
                <a:solidFill>
                  <a:srgbClr val="FF0000"/>
                </a:solidFill>
              </a:rPr>
              <a:t>confusion or question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 the topics that we are discussed above feel free to ask we try our best to guide you through your answers.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you have any </a:t>
            </a:r>
            <a:r>
              <a:rPr lang="en-US" sz="2800" b="1" dirty="0">
                <a:solidFill>
                  <a:srgbClr val="FF0000"/>
                </a:solidFill>
              </a:rPr>
              <a:t>feedback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us then you can inform us we will acknowledge those and implement.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28915"/>
            <a:ext cx="10450286" cy="36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1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28" y="145144"/>
            <a:ext cx="10515600" cy="798286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References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059543"/>
            <a:ext cx="10976429" cy="52045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://youtu.be/eGaImwD8fPQ?si=-dTUtIOI0X0Kp--</a:t>
            </a:r>
            <a:r>
              <a:rPr lang="en-US" dirty="0" smtClean="0">
                <a:hlinkClick r:id="rId2"/>
              </a:rPr>
              <a:t>w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youtu.be/Ez8F0nW6S-w?si=JVlQ6ip0lzoln6kS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docs.github.com/en/get-started/start-your-journey/hello-world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5"/>
              </a:rPr>
              <a:t>https://chat.openai.com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youtu.be/gwWKnnCMQ5c?si=SkiXv4Dbkh0b8BJR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youtu.be/YbX_5FTOgL8?si=DreGb9idPMduJ3_N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training.github.com/downloads/github-git-cheat-sheet.pdf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22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7457" y="2469696"/>
            <a:ext cx="4803112" cy="1325563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Thank you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852229" y="6168571"/>
            <a:ext cx="529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Collected </a:t>
            </a:r>
            <a:r>
              <a:rPr lang="en-US" sz="2800" b="1" u="sng" dirty="0" smtClean="0"/>
              <a:t>by : </a:t>
            </a:r>
            <a:r>
              <a:rPr lang="en-US" sz="2800" b="1" u="sng" dirty="0" err="1" smtClean="0"/>
              <a:t>Pankaj</a:t>
            </a:r>
            <a:r>
              <a:rPr lang="en-US" sz="2800" b="1" u="sng" dirty="0" smtClean="0"/>
              <a:t> </a:t>
            </a:r>
            <a:r>
              <a:rPr lang="en-US" sz="2800" b="1" u="sng" dirty="0" err="1" smtClean="0"/>
              <a:t>Poudel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857221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4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3" y="126920"/>
            <a:ext cx="11012632" cy="60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4639" y="2343150"/>
            <a:ext cx="68008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Is there any difference between</a:t>
            </a:r>
          </a:p>
          <a:p>
            <a:r>
              <a:rPr lang="en-US" sz="4000" dirty="0" smtClean="0">
                <a:solidFill>
                  <a:srgbClr val="C00000"/>
                </a:solidFill>
              </a:rPr>
              <a:t>   </a:t>
            </a:r>
          </a:p>
          <a:p>
            <a:r>
              <a:rPr lang="en-US" sz="4000" dirty="0">
                <a:solidFill>
                  <a:srgbClr val="C00000"/>
                </a:solidFill>
              </a:rPr>
              <a:t> </a:t>
            </a:r>
            <a:r>
              <a:rPr lang="en-US" sz="4000" dirty="0" smtClean="0">
                <a:solidFill>
                  <a:srgbClr val="C00000"/>
                </a:solidFill>
              </a:rPr>
              <a:t>          </a:t>
            </a:r>
            <a:r>
              <a:rPr lang="en-US" sz="4000" b="1" dirty="0" smtClean="0">
                <a:solidFill>
                  <a:srgbClr val="C00000"/>
                </a:solidFill>
              </a:rPr>
              <a:t>    </a:t>
            </a:r>
            <a:r>
              <a:rPr lang="en-US" sz="4000" b="1" dirty="0" err="1">
                <a:solidFill>
                  <a:srgbClr val="C00000"/>
                </a:solidFill>
              </a:rPr>
              <a:t>G</a:t>
            </a:r>
            <a:r>
              <a:rPr lang="en-US" sz="4000" b="1" dirty="0" err="1" smtClean="0">
                <a:solidFill>
                  <a:srgbClr val="C00000"/>
                </a:solidFill>
              </a:rPr>
              <a:t>it</a:t>
            </a:r>
            <a:r>
              <a:rPr lang="en-US" sz="4000" b="1" dirty="0" smtClean="0">
                <a:solidFill>
                  <a:srgbClr val="C00000"/>
                </a:solidFill>
              </a:rPr>
              <a:t> and </a:t>
            </a:r>
            <a:r>
              <a:rPr lang="en-US" sz="4000" b="1" dirty="0" err="1">
                <a:solidFill>
                  <a:srgbClr val="C00000"/>
                </a:solidFill>
              </a:rPr>
              <a:t>G</a:t>
            </a:r>
            <a:r>
              <a:rPr lang="en-US" sz="4000" b="1" dirty="0" err="1" smtClean="0">
                <a:solidFill>
                  <a:srgbClr val="C00000"/>
                </a:solidFill>
              </a:rPr>
              <a:t>it</a:t>
            </a:r>
            <a:r>
              <a:rPr lang="en-US" sz="4000" b="1" dirty="0" smtClean="0">
                <a:solidFill>
                  <a:srgbClr val="C00000"/>
                </a:solidFill>
              </a:rPr>
              <a:t> Hub?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5" name="AutoShape 2" descr="Git and Github - Andersen Lab Dry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01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88" y="157163"/>
            <a:ext cx="6872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Yes and here it is: 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5" name="AutoShape 2" descr="Git and Github - Andersen Lab Dry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Git and Github - Andersen Lab Dry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5049"/>
            <a:ext cx="12192000" cy="599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7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51" y="0"/>
            <a:ext cx="6100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How to begin with it? 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942976"/>
            <a:ext cx="11144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dirty="0" smtClean="0"/>
              <a:t>ou can install </a:t>
            </a:r>
            <a:r>
              <a:rPr lang="en-US" sz="2800" dirty="0" err="1" smtClean="0"/>
              <a:t>Git</a:t>
            </a:r>
            <a:r>
              <a:rPr lang="en-US" sz="2800" dirty="0" smtClean="0"/>
              <a:t> via web browser following the below link </a:t>
            </a:r>
          </a:p>
          <a:p>
            <a:r>
              <a:rPr lang="en-US" sz="2800" u="sng" dirty="0" smtClean="0">
                <a:solidFill>
                  <a:schemeClr val="accent1">
                    <a:lumMod val="50000"/>
                  </a:schemeClr>
                </a:solidFill>
              </a:rPr>
              <a:t>https://git-scm.com/downloads</a:t>
            </a:r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5" y="2008886"/>
            <a:ext cx="11442440" cy="3740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9034" y="5749228"/>
            <a:ext cx="11630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have windows so I select window you can chose that fits you 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After selecting follow the prompts shown 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8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75" y="1528763"/>
            <a:ext cx="4791075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60031" y="0"/>
            <a:ext cx="3726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For </a:t>
            </a:r>
            <a:r>
              <a:rPr lang="en-US" sz="4000" b="1" dirty="0" err="1" smtClean="0"/>
              <a:t>Git</a:t>
            </a:r>
            <a:r>
              <a:rPr lang="en-US" sz="4000" b="1" dirty="0" smtClean="0"/>
              <a:t> Hub 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0031" y="707886"/>
            <a:ext cx="11141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You have to create account to use </a:t>
            </a:r>
            <a:r>
              <a:rPr lang="en-US" sz="2800" dirty="0" err="1" smtClean="0"/>
              <a:t>git</a:t>
            </a:r>
            <a:r>
              <a:rPr lang="en-US" sz="2800" dirty="0" smtClean="0"/>
              <a:t> hub just like other social media apps.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361472" y="2369879"/>
            <a:ext cx="452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rgbClr val="0070C0"/>
                </a:solidFill>
              </a:rPr>
              <a:t>https://github.com/login?</a:t>
            </a:r>
            <a:endParaRPr lang="en-US" sz="28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031" y="1415772"/>
            <a:ext cx="8029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Follow the link below to create a account or sign in if you have already a account. 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30053" y="3847206"/>
            <a:ext cx="6515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To check </a:t>
            </a:r>
            <a:r>
              <a:rPr lang="en-US" sz="2800" dirty="0" err="1" smtClean="0">
                <a:solidFill>
                  <a:srgbClr val="FF0000"/>
                </a:solidFill>
              </a:rPr>
              <a:t>Git</a:t>
            </a:r>
            <a:r>
              <a:rPr lang="en-US" sz="2800" dirty="0" smtClean="0">
                <a:solidFill>
                  <a:srgbClr val="FF0000"/>
                </a:solidFill>
              </a:rPr>
              <a:t> is already in you pc or not use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</a:rPr>
              <a:t> –version </a:t>
            </a:r>
            <a:r>
              <a:rPr lang="en-US" sz="2800" dirty="0" smtClean="0">
                <a:solidFill>
                  <a:srgbClr val="FF0000"/>
                </a:solidFill>
              </a:rPr>
              <a:t>in your </a:t>
            </a:r>
            <a:r>
              <a:rPr lang="en-US" sz="2800" dirty="0" err="1" smtClean="0">
                <a:solidFill>
                  <a:srgbClr val="FF0000"/>
                </a:solidFill>
              </a:rPr>
              <a:t>cmd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41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544</Words>
  <Application>Microsoft Office PowerPoint</Application>
  <PresentationFormat>Widescreen</PresentationFormat>
  <Paragraphs>90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 Theme</vt:lpstr>
      <vt:lpstr>PowerPoint Presentation</vt:lpstr>
      <vt:lpstr>Table of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Uploading a file in Git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S U S</dc:creator>
  <cp:lastModifiedBy>A S U S</cp:lastModifiedBy>
  <cp:revision>28</cp:revision>
  <dcterms:created xsi:type="dcterms:W3CDTF">2024-03-23T13:07:56Z</dcterms:created>
  <dcterms:modified xsi:type="dcterms:W3CDTF">2024-03-28T03:27:00Z</dcterms:modified>
</cp:coreProperties>
</file>